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439" r:id="rId5"/>
    <p:sldId id="441" r:id="rId6"/>
    <p:sldId id="449" r:id="rId7"/>
    <p:sldId id="452" r:id="rId8"/>
    <p:sldId id="474" r:id="rId9"/>
    <p:sldId id="453" r:id="rId10"/>
    <p:sldId id="454" r:id="rId11"/>
    <p:sldId id="463" r:id="rId12"/>
    <p:sldId id="465" r:id="rId13"/>
    <p:sldId id="466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51" r:id="rId23"/>
    <p:sldId id="467" r:id="rId24"/>
    <p:sldId id="468" r:id="rId25"/>
    <p:sldId id="469" r:id="rId26"/>
    <p:sldId id="471" r:id="rId27"/>
    <p:sldId id="470" r:id="rId28"/>
    <p:sldId id="472" r:id="rId29"/>
    <p:sldId id="473" r:id="rId3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2"/>
            <p14:sldId id="474"/>
            <p14:sldId id="453"/>
            <p14:sldId id="454"/>
            <p14:sldId id="463"/>
            <p14:sldId id="465"/>
            <p14:sldId id="466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51"/>
            <p14:sldId id="467"/>
            <p14:sldId id="468"/>
            <p14:sldId id="469"/>
            <p14:sldId id="471"/>
            <p14:sldId id="470"/>
            <p14:sldId id="472"/>
            <p14:sldId id="4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77" d="100"/>
          <a:sy n="77" d="100"/>
        </p:scale>
        <p:origin x="60" y="35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0316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9832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3259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9564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1591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6137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654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1215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0968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7007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8029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8751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52873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0442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5235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2603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923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6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FN’s verdensmål og for bæredygtig udvikling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, mad&#10;&#10;Automatisk genereret beskrivelse">
            <a:extLst>
              <a:ext uri="{FF2B5EF4-FFF2-40B4-BE49-F238E27FC236}">
                <a16:creationId xmlns:a16="http://schemas.microsoft.com/office/drawing/2014/main" id="{BB1EA8B2-AD32-4B3B-9C85-9DF37EE93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1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94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kage, mad&#10;&#10;Automatisk genereret beskrivelse">
            <a:extLst>
              <a:ext uri="{FF2B5EF4-FFF2-40B4-BE49-F238E27FC236}">
                <a16:creationId xmlns:a16="http://schemas.microsoft.com/office/drawing/2014/main" id="{83A5D649-6165-4786-8813-24147E6DD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17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bord, kage&#10;&#10;Automatisk genereret beskrivelse">
            <a:extLst>
              <a:ext uri="{FF2B5EF4-FFF2-40B4-BE49-F238E27FC236}">
                <a16:creationId xmlns:a16="http://schemas.microsoft.com/office/drawing/2014/main" id="{595AA18F-52D2-4D1A-9DAE-B99436BC7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17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græs, forskellig, mange&#10;&#10;Automatisk genereret beskrivelse">
            <a:extLst>
              <a:ext uri="{FF2B5EF4-FFF2-40B4-BE49-F238E27FC236}">
                <a16:creationId xmlns:a16="http://schemas.microsoft.com/office/drawing/2014/main" id="{417A2FEF-9D1D-46AF-B73A-76D8EB690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419" y="-2"/>
            <a:ext cx="6265161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idder, mad, bord&#10;&#10;Automatisk genereret beskrivelse">
            <a:extLst>
              <a:ext uri="{FF2B5EF4-FFF2-40B4-BE49-F238E27FC236}">
                <a16:creationId xmlns:a16="http://schemas.microsoft.com/office/drawing/2014/main" id="{2C384C18-D174-4AA2-AFAD-F86D58C50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17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0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kort, kage&#10;&#10;Automatisk genereret beskrivelse">
            <a:extLst>
              <a:ext uri="{FF2B5EF4-FFF2-40B4-BE49-F238E27FC236}">
                <a16:creationId xmlns:a16="http://schemas.microsoft.com/office/drawing/2014/main" id="{B3506D10-3B9E-4831-944B-B79C089FF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-4"/>
            <a:ext cx="12132000" cy="617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92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282CAD73-E6EB-4829-8689-AFC314D2F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87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EB8C8BF6-2841-47F0-A8DE-A3EDFE850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3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14746183-9418-4DAA-88A0-DFF46DD8B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14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42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793CF2EC-7E06-463E-ACCC-15B615CDB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19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7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værelse&#10;&#10;Automatisk genereret beskrivelse">
            <a:extLst>
              <a:ext uri="{FF2B5EF4-FFF2-40B4-BE49-F238E27FC236}">
                <a16:creationId xmlns:a16="http://schemas.microsoft.com/office/drawing/2014/main" id="{A33D49FA-3275-4E23-BCB8-6D5E54A3C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922" y="0"/>
            <a:ext cx="936815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2781D6D4-BDB3-431C-8CDC-23D8776D0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688" y="0"/>
            <a:ext cx="339262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982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ærmbillede, computer&#10;&#10;Automatisk genereret beskrivelse">
            <a:extLst>
              <a:ext uri="{FF2B5EF4-FFF2-40B4-BE49-F238E27FC236}">
                <a16:creationId xmlns:a16="http://schemas.microsoft.com/office/drawing/2014/main" id="{74DB3EE7-97CA-489D-B6B3-28A77FE50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40" y="0"/>
            <a:ext cx="1158291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60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æppe&#10;&#10;Automatisk genereret beskrivelse">
            <a:extLst>
              <a:ext uri="{FF2B5EF4-FFF2-40B4-BE49-F238E27FC236}">
                <a16:creationId xmlns:a16="http://schemas.microsoft.com/office/drawing/2014/main" id="{5D47B883-03F5-4AB8-9861-73C9B8023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341" y="0"/>
            <a:ext cx="343131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ærmbillede, tegning&#10;&#10;Automatisk genereret beskrivelse">
            <a:extLst>
              <a:ext uri="{FF2B5EF4-FFF2-40B4-BE49-F238E27FC236}">
                <a16:creationId xmlns:a16="http://schemas.microsoft.com/office/drawing/2014/main" id="{ADE39030-3060-4EB2-B6AE-906CB28FA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26" y="0"/>
            <a:ext cx="1151734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2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26B4F75B-B7AE-4D7F-8802-09709453F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93" y="-1"/>
            <a:ext cx="1175821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95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1F801B77-4973-4D69-B900-5378FAF6C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824" y="0"/>
            <a:ext cx="624990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32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fyrværkeri&#10;&#10;Automatisk genereret beskrivelse">
            <a:extLst>
              <a:ext uri="{FF2B5EF4-FFF2-40B4-BE49-F238E27FC236}">
                <a16:creationId xmlns:a16="http://schemas.microsoft.com/office/drawing/2014/main" id="{E8A35BCC-78A1-403E-B45B-313225A2C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87" y="0"/>
            <a:ext cx="1145562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72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EC3CE9AE-0EAB-4C94-AB46-639505A8D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0" y="0"/>
            <a:ext cx="12132000" cy="623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7327E0A2-5B1E-4F00-B519-758D6E73C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4ADF655B-8A03-416E-832C-883D2B726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86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viser, forskellig, forskellige&#10;&#10;Automatisk genereret beskrivelse">
            <a:extLst>
              <a:ext uri="{FF2B5EF4-FFF2-40B4-BE49-F238E27FC236}">
                <a16:creationId xmlns:a16="http://schemas.microsoft.com/office/drawing/2014/main" id="{F2E64D61-F969-417A-88E2-828541EB0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652" y="0"/>
            <a:ext cx="609269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DC5C85E4-F2E0-41AD-B1FD-C370D9358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8313"/>
            <a:ext cx="12132000" cy="623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A0DB9053-A826-4EED-B1DC-06B265D14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52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bygning, skilt, vand, bræt&#10;&#10;Automatisk genereret beskrivelse">
            <a:extLst>
              <a:ext uri="{FF2B5EF4-FFF2-40B4-BE49-F238E27FC236}">
                <a16:creationId xmlns:a16="http://schemas.microsoft.com/office/drawing/2014/main" id="{4BADB33A-03D3-4CBD-A23F-58780658D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813" y="-2"/>
            <a:ext cx="336037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48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8173</TotalTime>
  <Words>51</Words>
  <Application>Microsoft Office PowerPoint</Application>
  <PresentationFormat>Widescreen</PresentationFormat>
  <Paragraphs>30</Paragraphs>
  <Slides>26</Slides>
  <Notes>26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26</vt:i4>
      </vt:variant>
    </vt:vector>
  </HeadingPairs>
  <TitlesOfParts>
    <vt:vector size="31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482</cp:revision>
  <cp:lastPrinted>2018-09-06T10:59:28Z</cp:lastPrinted>
  <dcterms:created xsi:type="dcterms:W3CDTF">2013-05-13T08:57:44Z</dcterms:created>
  <dcterms:modified xsi:type="dcterms:W3CDTF">2020-04-03T11:53:23Z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